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6"/>
  </p:handoutMasterIdLst>
  <p:sldIdLst>
    <p:sldId id="256" r:id="rId2"/>
    <p:sldId id="273" r:id="rId3"/>
    <p:sldId id="274" r:id="rId4"/>
    <p:sldId id="272" r:id="rId5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0000"/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30" autoAdjust="0"/>
    <p:restoredTop sz="94671" autoAdjust="0"/>
  </p:normalViewPr>
  <p:slideViewPr>
    <p:cSldViewPr>
      <p:cViewPr>
        <p:scale>
          <a:sx n="50" d="100"/>
          <a:sy n="50" d="100"/>
        </p:scale>
        <p:origin x="-1842" y="-43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5778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17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17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ABCA3CFD-73DE-40FC-8648-2CE594BA98A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1315043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CC8298F-713B-4CE8-91F0-261B4DF8C6B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215142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480E0D7-222A-46DD-990C-24D5948B482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00525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83D61C4-2A97-4E44-A805-A550AAC0A54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614219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11D8576-7B93-4388-951C-6950DD3BB0B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889546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8814110-BC23-445D-B67A-F69596A2F2A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41213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D63AB7-AE8A-40DE-BDA4-EEAD110C81D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688581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CDA3DC4-541D-478A-8BFF-2EC18221321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65983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5163FA3-2019-494E-B39A-BF8456DA9F0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781483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BD51EEC-FCA2-44AC-A048-4C43F56BE11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095783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90F7A83-1657-4A64-9663-36E6EC302D4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778350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5051240-5E00-4304-95EF-141477243B0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976469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fld id="{3E2D0966-1646-4C29-8D12-22EF41877812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4" r:id="rId1"/>
    <p:sldLayoutId id="2147483715" r:id="rId2"/>
    <p:sldLayoutId id="2147483716" r:id="rId3"/>
    <p:sldLayoutId id="2147483717" r:id="rId4"/>
    <p:sldLayoutId id="2147483718" r:id="rId5"/>
    <p:sldLayoutId id="2147483719" r:id="rId6"/>
    <p:sldLayoutId id="2147483720" r:id="rId7"/>
    <p:sldLayoutId id="2147483721" r:id="rId8"/>
    <p:sldLayoutId id="2147483722" r:id="rId9"/>
    <p:sldLayoutId id="2147483723" r:id="rId10"/>
    <p:sldLayoutId id="2147483724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4"/>
          <p:cNvSpPr>
            <a:spLocks noGrp="1" noChangeArrowheads="1"/>
          </p:cNvSpPr>
          <p:nvPr>
            <p:ph type="title"/>
          </p:nvPr>
        </p:nvSpPr>
        <p:spPr>
          <a:xfrm>
            <a:off x="76200" y="-152400"/>
            <a:ext cx="8686800" cy="1143000"/>
          </a:xfrm>
        </p:spPr>
        <p:txBody>
          <a:bodyPr/>
          <a:lstStyle/>
          <a:p>
            <a:pPr eaLnBrk="1" hangingPunct="1"/>
            <a:r>
              <a:rPr lang="en-US" altLang="en-US" sz="3200" dirty="0" smtClean="0">
                <a:solidFill>
                  <a:schemeClr val="accent2"/>
                </a:solidFill>
              </a:rPr>
              <a:t>Me llamo _________	Clase 701</a:t>
            </a:r>
            <a:br>
              <a:rPr lang="en-US" altLang="en-US" sz="3200" dirty="0" smtClean="0">
                <a:solidFill>
                  <a:schemeClr val="accent2"/>
                </a:solidFill>
              </a:rPr>
            </a:br>
            <a:r>
              <a:rPr lang="en-US" altLang="en-US" sz="3200" dirty="0" smtClean="0">
                <a:solidFill>
                  <a:schemeClr val="accent2"/>
                </a:solidFill>
              </a:rPr>
              <a:t>La fecha es 27 de </a:t>
            </a:r>
            <a:r>
              <a:rPr lang="en-US" altLang="en-US" sz="3200" dirty="0" err="1" smtClean="0">
                <a:solidFill>
                  <a:schemeClr val="accent2"/>
                </a:solidFill>
              </a:rPr>
              <a:t>marzo</a:t>
            </a:r>
            <a:r>
              <a:rPr lang="en-US" altLang="en-US" sz="3200" dirty="0" smtClean="0">
                <a:solidFill>
                  <a:schemeClr val="accent2"/>
                </a:solidFill>
              </a:rPr>
              <a:t> del 2018</a:t>
            </a:r>
          </a:p>
        </p:txBody>
      </p:sp>
      <p:sp>
        <p:nvSpPr>
          <p:cNvPr id="2051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76200" y="838200"/>
            <a:ext cx="9144000" cy="5562600"/>
          </a:xfrm>
        </p:spPr>
        <p:txBody>
          <a:bodyPr/>
          <a:lstStyle/>
          <a:p>
            <a:pPr marL="609600" indent="-609600" eaLnBrk="1" hangingPunct="1">
              <a:buFontTx/>
              <a:buNone/>
              <a:defRPr/>
            </a:pPr>
            <a:r>
              <a:rPr lang="en-US" altLang="en-US" sz="2800" dirty="0" err="1">
                <a:solidFill>
                  <a:srgbClr val="FF0000"/>
                </a:solidFill>
              </a:rPr>
              <a:t>Proposito</a:t>
            </a:r>
            <a:r>
              <a:rPr lang="en-US" altLang="en-US" sz="2800" dirty="0">
                <a:solidFill>
                  <a:srgbClr val="FF0000"/>
                </a:solidFill>
              </a:rPr>
              <a:t> </a:t>
            </a:r>
            <a:r>
              <a:rPr lang="en-US" altLang="en-US" sz="2800" dirty="0" smtClean="0">
                <a:solidFill>
                  <a:srgbClr val="FF0000"/>
                </a:solidFill>
              </a:rPr>
              <a:t>53: </a:t>
            </a:r>
            <a:r>
              <a:rPr lang="en-US" altLang="en-US" sz="2800" dirty="0"/>
              <a:t>¿</a:t>
            </a:r>
            <a:r>
              <a:rPr lang="en-US" altLang="en-US" sz="2800" dirty="0" err="1"/>
              <a:t>Cómo</a:t>
            </a:r>
            <a:r>
              <a:rPr lang="en-US" altLang="en-US" sz="2800" dirty="0"/>
              <a:t> </a:t>
            </a:r>
            <a:r>
              <a:rPr lang="en-US" altLang="en-US" sz="2800" dirty="0" err="1"/>
              <a:t>practicamos</a:t>
            </a:r>
            <a:r>
              <a:rPr lang="en-US" altLang="en-US" sz="2800" dirty="0"/>
              <a:t> los </a:t>
            </a:r>
            <a:r>
              <a:rPr lang="en-US" altLang="en-US" sz="2800" dirty="0" err="1"/>
              <a:t>verbos</a:t>
            </a:r>
            <a:r>
              <a:rPr lang="en-US" altLang="en-US" sz="2800" dirty="0"/>
              <a:t> de </a:t>
            </a:r>
            <a:r>
              <a:rPr lang="en-US" altLang="en-US" sz="2800" dirty="0" err="1"/>
              <a:t>cambio</a:t>
            </a:r>
            <a:r>
              <a:rPr lang="en-US" altLang="en-US" sz="2800" dirty="0"/>
              <a:t> radical para el </a:t>
            </a:r>
            <a:r>
              <a:rPr lang="en-US" altLang="en-US" sz="2800" u="sng" dirty="0"/>
              <a:t>QUIZ 4: </a:t>
            </a:r>
            <a:r>
              <a:rPr lang="en-US" altLang="en-US" sz="2800" u="sng" dirty="0" err="1"/>
              <a:t>Capitulo</a:t>
            </a:r>
            <a:r>
              <a:rPr lang="en-US" altLang="en-US" sz="2800" u="sng"/>
              <a:t> </a:t>
            </a:r>
            <a:r>
              <a:rPr lang="en-US" altLang="en-US" sz="2800" u="sng" smtClean="0"/>
              <a:t>5</a:t>
            </a:r>
            <a:r>
              <a:rPr lang="en-US" altLang="en-US" sz="2800" smtClean="0"/>
              <a:t>?</a:t>
            </a:r>
            <a:endParaRPr lang="en-US" altLang="en-US" sz="2800" dirty="0"/>
          </a:p>
          <a:p>
            <a:pPr marL="609600" indent="-609600" eaLnBrk="1" hangingPunct="1">
              <a:buFontTx/>
              <a:buNone/>
              <a:defRPr/>
            </a:pPr>
            <a:r>
              <a:rPr lang="en-US" altLang="en-US" sz="2400" i="1" dirty="0">
                <a:solidFill>
                  <a:srgbClr val="7030A0"/>
                </a:solidFill>
              </a:rPr>
              <a:t>L.O: to review stem-changing verbs</a:t>
            </a:r>
          </a:p>
          <a:p>
            <a:pPr marL="609600" indent="-609600" eaLnBrk="1" hangingPunct="1">
              <a:buFontTx/>
              <a:buNone/>
              <a:defRPr/>
            </a:pPr>
            <a:r>
              <a:rPr lang="en-US" altLang="en-US" sz="2800" dirty="0" err="1">
                <a:solidFill>
                  <a:srgbClr val="FF0000"/>
                </a:solidFill>
              </a:rPr>
              <a:t>Actividad</a:t>
            </a:r>
            <a:r>
              <a:rPr lang="en-US" altLang="en-US" sz="2800" dirty="0">
                <a:solidFill>
                  <a:srgbClr val="FF0000"/>
                </a:solidFill>
              </a:rPr>
              <a:t> </a:t>
            </a:r>
            <a:r>
              <a:rPr lang="en-US" altLang="en-US" sz="2800" dirty="0" err="1">
                <a:solidFill>
                  <a:srgbClr val="FF0000"/>
                </a:solidFill>
              </a:rPr>
              <a:t>Inicial</a:t>
            </a:r>
            <a:r>
              <a:rPr lang="en-US" altLang="en-US" sz="2800" dirty="0">
                <a:solidFill>
                  <a:srgbClr val="FF0000"/>
                </a:solidFill>
              </a:rPr>
              <a:t>: </a:t>
            </a:r>
          </a:p>
          <a:p>
            <a:pPr eaLnBrk="1" hangingPunct="1">
              <a:defRPr/>
            </a:pPr>
            <a:r>
              <a:rPr lang="en-US" altLang="en-US" sz="2800" dirty="0"/>
              <a:t>Escribe 2 </a:t>
            </a:r>
            <a:r>
              <a:rPr lang="en-US" altLang="en-US" sz="2800" dirty="0" err="1"/>
              <a:t>oraciones</a:t>
            </a:r>
            <a:r>
              <a:rPr lang="en-US" altLang="en-US" sz="2800" dirty="0"/>
              <a:t> con </a:t>
            </a:r>
            <a:r>
              <a:rPr lang="en-US" altLang="en-US" sz="2800" dirty="0" err="1"/>
              <a:t>los</a:t>
            </a:r>
            <a:r>
              <a:rPr lang="en-US" altLang="en-US" sz="2800" dirty="0"/>
              <a:t> </a:t>
            </a:r>
            <a:r>
              <a:rPr lang="en-US" altLang="en-US" sz="2800" dirty="0" err="1"/>
              <a:t>verbos</a:t>
            </a:r>
            <a:r>
              <a:rPr lang="en-US" altLang="en-US" sz="2800" dirty="0"/>
              <a:t> de </a:t>
            </a:r>
            <a:r>
              <a:rPr lang="en-US" altLang="en-US" sz="2800" dirty="0" err="1"/>
              <a:t>cambio</a:t>
            </a:r>
            <a:r>
              <a:rPr lang="en-US" altLang="en-US" sz="2800" dirty="0"/>
              <a:t> radical:</a:t>
            </a:r>
          </a:p>
          <a:p>
            <a:pPr marL="609600" indent="-609600" eaLnBrk="1" hangingPunct="1">
              <a:buFontTx/>
              <a:buAutoNum type="arabicPeriod"/>
              <a:defRPr/>
            </a:pPr>
            <a:r>
              <a:rPr lang="en-US" altLang="en-US" sz="2800" dirty="0" err="1"/>
              <a:t>Querer</a:t>
            </a:r>
            <a:endParaRPr lang="en-US" altLang="en-US" sz="2800" dirty="0"/>
          </a:p>
          <a:p>
            <a:pPr marL="609600" indent="-609600" eaLnBrk="1" hangingPunct="1">
              <a:buFontTx/>
              <a:buAutoNum type="arabicPeriod"/>
              <a:defRPr/>
            </a:pPr>
            <a:r>
              <a:rPr lang="en-US" altLang="en-US" sz="2800" dirty="0" err="1"/>
              <a:t>Perder</a:t>
            </a:r>
            <a:endParaRPr lang="en-US" altLang="en-US" sz="2800" dirty="0"/>
          </a:p>
          <a:p>
            <a:pPr marL="609600" indent="-609600" eaLnBrk="1" hangingPunct="1">
              <a:buFontTx/>
              <a:buAutoNum type="arabicPeriod"/>
              <a:defRPr/>
            </a:pPr>
            <a:r>
              <a:rPr lang="en-US" altLang="en-US" sz="2800" dirty="0" err="1"/>
              <a:t>Empezar</a:t>
            </a:r>
            <a:endParaRPr lang="en-US" altLang="en-US" sz="2800" dirty="0"/>
          </a:p>
          <a:p>
            <a:pPr marL="609600" indent="-609600" eaLnBrk="1" hangingPunct="1">
              <a:buFontTx/>
              <a:buAutoNum type="arabicPeriod"/>
              <a:defRPr/>
            </a:pPr>
            <a:r>
              <a:rPr lang="en-US" altLang="en-US" sz="2800" dirty="0" err="1"/>
              <a:t>Poder</a:t>
            </a:r>
            <a:endParaRPr lang="en-US" altLang="en-US" sz="2800" dirty="0"/>
          </a:p>
          <a:p>
            <a:pPr marL="609600" indent="-609600" eaLnBrk="1" hangingPunct="1">
              <a:buFontTx/>
              <a:buAutoNum type="arabicPeriod"/>
              <a:defRPr/>
            </a:pPr>
            <a:r>
              <a:rPr lang="en-US" altLang="en-US" sz="2800" dirty="0" err="1"/>
              <a:t>Volver</a:t>
            </a:r>
            <a:endParaRPr lang="en-US" altLang="en-US" sz="2800" dirty="0"/>
          </a:p>
          <a:p>
            <a:pPr marL="609600" indent="-609600" eaLnBrk="1" hangingPunct="1">
              <a:buFontTx/>
              <a:buAutoNum type="arabicPeriod"/>
              <a:defRPr/>
            </a:pPr>
            <a:r>
              <a:rPr lang="en-US" altLang="en-US" sz="2800" dirty="0" err="1"/>
              <a:t>Dormir</a:t>
            </a:r>
            <a:endParaRPr lang="en-US" altLang="en-US" sz="2800" dirty="0"/>
          </a:p>
          <a:p>
            <a:pPr marL="609600" indent="-609600" eaLnBrk="1" hangingPunct="1">
              <a:buFontTx/>
              <a:buAutoNum type="arabicPeriod"/>
              <a:defRPr/>
            </a:pPr>
            <a:r>
              <a:rPr lang="en-US" altLang="en-US" sz="2800" dirty="0" err="1"/>
              <a:t>Jugar</a:t>
            </a:r>
            <a:endParaRPr lang="en-US" altLang="en-US" sz="2800" dirty="0"/>
          </a:p>
          <a:p>
            <a:pPr marL="609600" indent="-609600" eaLnBrk="1" hangingPunct="1">
              <a:buFontTx/>
              <a:buAutoNum type="arabicPeriod"/>
              <a:defRPr/>
            </a:pPr>
            <a:endParaRPr lang="en-US" alt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457200" y="-76200"/>
            <a:ext cx="8229600" cy="960438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altLang="en-US" kern="0" smtClean="0">
                <a:solidFill>
                  <a:srgbClr val="FF0000"/>
                </a:solidFill>
              </a:rPr>
              <a:t>Conjuga…</a:t>
            </a:r>
            <a:endParaRPr lang="en-US" altLang="en-US" kern="0" dirty="0" smtClean="0">
              <a:solidFill>
                <a:srgbClr val="FF0000"/>
              </a:solidFill>
            </a:endParaRPr>
          </a:p>
        </p:txBody>
      </p:sp>
      <p:graphicFrame>
        <p:nvGraphicFramePr>
          <p:cNvPr id="3" name="Group 3"/>
          <p:cNvGraphicFramePr>
            <a:graphicFrameLocks/>
          </p:cNvGraphicFramePr>
          <p:nvPr/>
        </p:nvGraphicFramePr>
        <p:xfrm>
          <a:off x="152400" y="914400"/>
          <a:ext cx="6934200" cy="2590800"/>
        </p:xfrm>
        <a:graphic>
          <a:graphicData uri="http://schemas.openxmlformats.org/drawingml/2006/table">
            <a:tbl>
              <a:tblPr/>
              <a:tblGrid>
                <a:gridCol w="12065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808163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06533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85420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647700">
                <a:tc gridSpan="4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cs typeface="Arial" charset="0"/>
                        </a:rPr>
                        <a:t>Mover </a:t>
                      </a:r>
                      <a:r>
                        <a:rPr kumimoji="0" lang="en-US" altLang="en-US" sz="2000" b="0" i="1" u="none" strike="noStrike" cap="none" normalizeH="0" baseline="0" dirty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cs typeface="Arial" charset="0"/>
                        </a:rPr>
                        <a:t>to move</a:t>
                      </a:r>
                      <a:endParaRPr kumimoji="0" lang="en-US" altLang="en-US" sz="2800" b="1" i="0" u="none" strike="noStrike" cap="none" normalizeH="0" baseline="0" dirty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6477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Yo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Nosotros</a:t>
                      </a:r>
                      <a:endParaRPr kumimoji="0" lang="en-US" alt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6477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Tú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Vosotros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6477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Él…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Ellos</a:t>
                      </a:r>
                      <a:r>
                        <a:rPr kumimoji="0" lang="en-US" alt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…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</a:tbl>
          </a:graphicData>
        </a:graphic>
      </p:graphicFrame>
      <p:graphicFrame>
        <p:nvGraphicFramePr>
          <p:cNvPr id="4" name="Group 38"/>
          <p:cNvGraphicFramePr>
            <a:graphicFrameLocks/>
          </p:cNvGraphicFramePr>
          <p:nvPr/>
        </p:nvGraphicFramePr>
        <p:xfrm>
          <a:off x="1676400" y="3810000"/>
          <a:ext cx="6705600" cy="2667000"/>
        </p:xfrm>
        <a:graphic>
          <a:graphicData uri="http://schemas.openxmlformats.org/drawingml/2006/table">
            <a:tbl>
              <a:tblPr/>
              <a:tblGrid>
                <a:gridCol w="116681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747837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81927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971675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666750">
                <a:tc gridSpan="4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cs typeface="Arial" charset="0"/>
                        </a:rPr>
                        <a:t>Volver</a:t>
                      </a:r>
                      <a:r>
                        <a:rPr kumimoji="0" lang="en-US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kumimoji="0" lang="en-US" altLang="en-US" sz="2000" b="0" i="1" u="none" strike="noStrike" cap="none" normalizeH="0" baseline="0" dirty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cs typeface="Arial" charset="0"/>
                        </a:rPr>
                        <a:t>to return somewhere</a:t>
                      </a:r>
                      <a:endParaRPr kumimoji="0" lang="en-US" altLang="en-US" sz="2800" b="1" i="0" u="none" strike="noStrike" cap="none" normalizeH="0" baseline="0" dirty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6667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Yo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Nosotros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6667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Tú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Vosotros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6667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Él…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Ellos…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084333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457200" y="-76200"/>
            <a:ext cx="8229600" cy="960438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altLang="en-US" kern="0" smtClean="0">
                <a:solidFill>
                  <a:srgbClr val="FF0000"/>
                </a:solidFill>
              </a:rPr>
              <a:t>One more time…</a:t>
            </a:r>
            <a:endParaRPr lang="en-US" altLang="en-US" kern="0" dirty="0" smtClean="0">
              <a:solidFill>
                <a:srgbClr val="FF0000"/>
              </a:solidFill>
            </a:endParaRPr>
          </a:p>
        </p:txBody>
      </p:sp>
      <p:graphicFrame>
        <p:nvGraphicFramePr>
          <p:cNvPr id="3" name="Group 3"/>
          <p:cNvGraphicFramePr>
            <a:graphicFrameLocks/>
          </p:cNvGraphicFramePr>
          <p:nvPr/>
        </p:nvGraphicFramePr>
        <p:xfrm>
          <a:off x="152400" y="914400"/>
          <a:ext cx="7353300" cy="2590800"/>
        </p:xfrm>
        <a:graphic>
          <a:graphicData uri="http://schemas.openxmlformats.org/drawingml/2006/table">
            <a:tbl>
              <a:tblPr/>
              <a:tblGrid>
                <a:gridCol w="127942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917448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75613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240030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647700">
                <a:tc gridSpan="4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cs typeface="Arial" charset="0"/>
                        </a:rPr>
                        <a:t>Entender</a:t>
                      </a:r>
                      <a:r>
                        <a:rPr kumimoji="0" lang="en-US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kumimoji="0" lang="en-US" altLang="en-US" sz="2000" b="0" i="1" u="none" strike="noStrike" cap="none" normalizeH="0" baseline="0" dirty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cs typeface="Arial" charset="0"/>
                        </a:rPr>
                        <a:t>to understand</a:t>
                      </a:r>
                      <a:endParaRPr kumimoji="0" lang="en-US" altLang="en-US" sz="2000" b="1" i="0" u="none" strike="noStrike" cap="none" normalizeH="0" baseline="0" dirty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6477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Yo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Nosotros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6477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Tú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Vosotros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6477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Él…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Ellos…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</a:tbl>
          </a:graphicData>
        </a:graphic>
      </p:graphicFrame>
      <p:graphicFrame>
        <p:nvGraphicFramePr>
          <p:cNvPr id="4" name="Group 38"/>
          <p:cNvGraphicFramePr>
            <a:graphicFrameLocks/>
          </p:cNvGraphicFramePr>
          <p:nvPr/>
        </p:nvGraphicFramePr>
        <p:xfrm>
          <a:off x="1676400" y="3810000"/>
          <a:ext cx="6705600" cy="2667000"/>
        </p:xfrm>
        <a:graphic>
          <a:graphicData uri="http://schemas.openxmlformats.org/drawingml/2006/table">
            <a:tbl>
              <a:tblPr/>
              <a:tblGrid>
                <a:gridCol w="116681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747837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81927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971675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666750">
                <a:tc gridSpan="4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cs typeface="Arial" charset="0"/>
                        </a:rPr>
                        <a:t>Querer</a:t>
                      </a:r>
                      <a:r>
                        <a:rPr kumimoji="0" lang="en-US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kumimoji="0" lang="en-US" altLang="en-US" sz="2000" b="0" i="1" u="none" strike="noStrike" cap="none" normalizeH="0" baseline="0" dirty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cs typeface="Arial" charset="0"/>
                        </a:rPr>
                        <a:t>to like want</a:t>
                      </a:r>
                      <a:endParaRPr kumimoji="0" lang="en-US" altLang="en-US" sz="2800" b="1" i="0" u="none" strike="noStrike" cap="none" normalizeH="0" baseline="0" dirty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6667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Yo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Nosotros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6667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Tú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Vosotros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6667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Él…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Ellos…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260436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>
          <a:xfrm>
            <a:off x="457200" y="-228600"/>
            <a:ext cx="8229600" cy="1143000"/>
          </a:xfrm>
        </p:spPr>
        <p:txBody>
          <a:bodyPr/>
          <a:lstStyle/>
          <a:p>
            <a:pPr eaLnBrk="1" hangingPunct="1"/>
            <a:r>
              <a:rPr lang="en-US" altLang="en-US" dirty="0" err="1" smtClean="0">
                <a:solidFill>
                  <a:srgbClr val="FF0000"/>
                </a:solidFill>
              </a:rPr>
              <a:t>Practica</a:t>
            </a:r>
            <a:endParaRPr lang="en-US" altLang="en-US" dirty="0" smtClean="0">
              <a:solidFill>
                <a:srgbClr val="FF0000"/>
              </a:solidFill>
            </a:endParaRPr>
          </a:p>
        </p:txBody>
      </p:sp>
      <p:sp>
        <p:nvSpPr>
          <p:cNvPr id="13315" name="Content Placeholder 2"/>
          <p:cNvSpPr>
            <a:spLocks noGrp="1"/>
          </p:cNvSpPr>
          <p:nvPr>
            <p:ph idx="1"/>
          </p:nvPr>
        </p:nvSpPr>
        <p:spPr>
          <a:xfrm>
            <a:off x="457200" y="685800"/>
            <a:ext cx="8229600" cy="4830763"/>
          </a:xfrm>
        </p:spPr>
        <p:txBody>
          <a:bodyPr/>
          <a:lstStyle/>
          <a:p>
            <a:r>
              <a:rPr lang="en-US" dirty="0" err="1">
                <a:sym typeface="Wingdings" panose="05000000000000000000" pitchFamily="2" charset="2"/>
              </a:rPr>
              <a:t>Explaination</a:t>
            </a:r>
            <a:r>
              <a:rPr lang="en-US" dirty="0">
                <a:sym typeface="Wingdings" panose="05000000000000000000" pitchFamily="2" charset="2"/>
              </a:rPr>
              <a:t> of MINI-PROYECTO: </a:t>
            </a:r>
            <a:r>
              <a:rPr lang="en-US" u="sng" dirty="0" err="1">
                <a:sym typeface="Wingdings" panose="05000000000000000000" pitchFamily="2" charset="2"/>
              </a:rPr>
              <a:t>Mi</a:t>
            </a:r>
            <a:r>
              <a:rPr lang="en-US" u="sng" dirty="0">
                <a:sym typeface="Wingdings" panose="05000000000000000000" pitchFamily="2" charset="2"/>
              </a:rPr>
              <a:t> </a:t>
            </a:r>
            <a:r>
              <a:rPr lang="en-US" u="sng" dirty="0" err="1">
                <a:sym typeface="Wingdings" panose="05000000000000000000" pitchFamily="2" charset="2"/>
              </a:rPr>
              <a:t>equipo</a:t>
            </a:r>
            <a:r>
              <a:rPr lang="en-US" u="sng" dirty="0">
                <a:sym typeface="Wingdings" panose="05000000000000000000" pitchFamily="2" charset="2"/>
              </a:rPr>
              <a:t> de </a:t>
            </a:r>
            <a:r>
              <a:rPr lang="en-US" u="sng" dirty="0" err="1">
                <a:sym typeface="Wingdings" panose="05000000000000000000" pitchFamily="2" charset="2"/>
              </a:rPr>
              <a:t>futbol</a:t>
            </a:r>
            <a:endParaRPr lang="en-US" u="sng" dirty="0">
              <a:sym typeface="Wingdings" panose="05000000000000000000" pitchFamily="2" charset="2"/>
            </a:endParaRPr>
          </a:p>
          <a:p>
            <a:pPr lvl="1"/>
            <a:r>
              <a:rPr lang="en-US" dirty="0">
                <a:sym typeface="Wingdings" panose="05000000000000000000" pitchFamily="2" charset="2"/>
              </a:rPr>
              <a:t>Distribution of instructions and rubric</a:t>
            </a:r>
          </a:p>
          <a:p>
            <a:pPr eaLnBrk="1" hangingPunct="1"/>
            <a:endParaRPr lang="en-US" altLang="en-US" dirty="0" smtClean="0"/>
          </a:p>
          <a:p>
            <a:pPr eaLnBrk="1" hangingPunct="1"/>
            <a:r>
              <a:rPr lang="en-US" altLang="en-US" dirty="0" err="1" smtClean="0"/>
              <a:t>Completa</a:t>
            </a:r>
            <a:r>
              <a:rPr lang="en-US" altLang="en-US" dirty="0" smtClean="0"/>
              <a:t> el </a:t>
            </a:r>
            <a:r>
              <a:rPr lang="en-US" altLang="en-US" u="sng" dirty="0" err="1" smtClean="0"/>
              <a:t>Ejercicio</a:t>
            </a:r>
            <a:r>
              <a:rPr lang="en-US" altLang="en-US" u="sng" dirty="0" smtClean="0"/>
              <a:t> A y B</a:t>
            </a:r>
            <a:r>
              <a:rPr lang="en-US" altLang="en-US" dirty="0" smtClean="0"/>
              <a:t> de la </a:t>
            </a:r>
            <a:r>
              <a:rPr lang="en-US" altLang="en-US" dirty="0" err="1" smtClean="0"/>
              <a:t>hoja</a:t>
            </a:r>
            <a:r>
              <a:rPr lang="en-US" altLang="en-US" dirty="0" smtClean="0"/>
              <a:t> CONVERSACIONES</a:t>
            </a:r>
            <a:endParaRPr lang="en-US" altLang="en-US" dirty="0" smtClean="0">
              <a:sym typeface="Wingdings" pitchFamily="2" charset="2"/>
            </a:endParaRPr>
          </a:p>
          <a:p>
            <a:pPr eaLnBrk="1" hangingPunct="1"/>
            <a:r>
              <a:rPr lang="en-US" altLang="en-US" dirty="0" smtClean="0">
                <a:sym typeface="Wingdings" pitchFamily="2" charset="2"/>
              </a:rPr>
              <a:t>STUDY for </a:t>
            </a:r>
            <a:r>
              <a:rPr lang="en-US" altLang="en-US" u="sng" dirty="0" smtClean="0">
                <a:sym typeface="Wingdings" pitchFamily="2" charset="2"/>
              </a:rPr>
              <a:t>Quiz 4: </a:t>
            </a:r>
            <a:r>
              <a:rPr lang="en-US" altLang="en-US" u="sng" dirty="0" err="1" smtClean="0">
                <a:sym typeface="Wingdings" pitchFamily="2" charset="2"/>
              </a:rPr>
              <a:t>Capitulo</a:t>
            </a:r>
            <a:r>
              <a:rPr lang="en-US" altLang="en-US" u="sng" dirty="0" smtClean="0">
                <a:sym typeface="Wingdings" pitchFamily="2" charset="2"/>
              </a:rPr>
              <a:t> 5</a:t>
            </a:r>
            <a:r>
              <a:rPr lang="en-US" altLang="en-US" dirty="0" smtClean="0">
                <a:sym typeface="Wingdings" pitchFamily="2" charset="2"/>
              </a:rPr>
              <a:t> on TUESDAY, APRIL 10th!</a:t>
            </a:r>
          </a:p>
          <a:p>
            <a:pPr lvl="1" eaLnBrk="1" hangingPunct="1"/>
            <a:r>
              <a:rPr lang="en-US" altLang="en-US" dirty="0" smtClean="0">
                <a:sym typeface="Wingdings" pitchFamily="2" charset="2"/>
              </a:rPr>
              <a:t>EIE </a:t>
            </a:r>
          </a:p>
          <a:p>
            <a:pPr lvl="1" eaLnBrk="1" hangingPunct="1"/>
            <a:r>
              <a:rPr lang="en-US" altLang="en-US" dirty="0" smtClean="0">
                <a:sym typeface="Wingdings" pitchFamily="2" charset="2"/>
              </a:rPr>
              <a:t>OUE</a:t>
            </a:r>
          </a:p>
          <a:p>
            <a:pPr lvl="1" eaLnBrk="1" hangingPunct="1"/>
            <a:r>
              <a:rPr lang="en-US" altLang="en-US" dirty="0" smtClean="0">
                <a:sym typeface="Wingdings" pitchFamily="2" charset="2"/>
              </a:rPr>
              <a:t>UUE</a:t>
            </a:r>
            <a:endParaRPr lang="en-US" altLang="en-US" dirty="0" smtClean="0"/>
          </a:p>
        </p:txBody>
      </p:sp>
      <p:sp>
        <p:nvSpPr>
          <p:cNvPr id="4" name="Title 1"/>
          <p:cNvSpPr txBox="1">
            <a:spLocks/>
          </p:cNvSpPr>
          <p:nvPr/>
        </p:nvSpPr>
        <p:spPr bwMode="auto">
          <a:xfrm>
            <a:off x="533400" y="1981200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altLang="en-US" kern="0" dirty="0" err="1" smtClean="0">
                <a:solidFill>
                  <a:srgbClr val="FF0000"/>
                </a:solidFill>
              </a:rPr>
              <a:t>Tarea</a:t>
            </a:r>
            <a:r>
              <a:rPr lang="en-US" altLang="en-US" kern="0" dirty="0" smtClean="0">
                <a:solidFill>
                  <a:srgbClr val="FF0000"/>
                </a:solidFill>
              </a:rPr>
              <a:t> 53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5000</TotalTime>
  <Words>148</Words>
  <Application>Microsoft Office PowerPoint</Application>
  <PresentationFormat>On-screen Show (4:3)</PresentationFormat>
  <Paragraphs>52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Default Design</vt:lpstr>
      <vt:lpstr>Me llamo _________ Clase 701 La fecha es 27 de marzo del 2018</vt:lpstr>
      <vt:lpstr>PowerPoint Presentation</vt:lpstr>
      <vt:lpstr>PowerPoint Presentation</vt:lpstr>
      <vt:lpstr>Practica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 Clase 7 IM La fecha es 3 de diciembre del 2010</dc:title>
  <dc:creator>Helen Zumaeta</dc:creator>
  <cp:lastModifiedBy>Helen Zumaeta</cp:lastModifiedBy>
  <cp:revision>50</cp:revision>
  <cp:lastPrinted>2015-02-06T13:49:25Z</cp:lastPrinted>
  <dcterms:created xsi:type="dcterms:W3CDTF">2010-12-03T15:09:59Z</dcterms:created>
  <dcterms:modified xsi:type="dcterms:W3CDTF">2018-03-27T15:32:53Z</dcterms:modified>
</cp:coreProperties>
</file>